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77" r:id="rId3"/>
    <p:sldId id="295" r:id="rId4"/>
    <p:sldId id="296" r:id="rId5"/>
    <p:sldId id="297" r:id="rId6"/>
    <p:sldId id="289" r:id="rId7"/>
    <p:sldId id="291" r:id="rId8"/>
    <p:sldId id="292" r:id="rId9"/>
    <p:sldId id="294" r:id="rId10"/>
    <p:sldId id="293" r:id="rId11"/>
    <p:sldId id="276" r:id="rId12"/>
    <p:sldId id="298" r:id="rId13"/>
    <p:sldId id="299" r:id="rId14"/>
    <p:sldId id="31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 omdat?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Wij zien dat ze allebei beter af zijn als ze beide opruimen.</a:t>
            </a:r>
          </a:p>
          <a:p>
            <a:r>
              <a:rPr lang="nl-NL" sz="2500" dirty="0" smtClean="0"/>
              <a:t>Daarentegen zullen ze dat beide niet doen omdat:</a:t>
            </a:r>
          </a:p>
          <a:p>
            <a:r>
              <a:rPr lang="nl-NL" sz="2500" dirty="0" smtClean="0"/>
              <a:t>Ongeacht wat de ander kiest, het is voor het individu altijd beter niet op te ruimen.</a:t>
            </a:r>
          </a:p>
          <a:p>
            <a:r>
              <a:rPr lang="nl-NL" sz="2500" dirty="0" smtClean="0"/>
              <a:t>Wanneer er 1 keuze altijd beter is dan de andere, spreken we van een dominante strategie. 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485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1.5 t/m 1.6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 minuten de tijd, eerder klaar, zelfstandig verder lezen en vraag 1.7/1.8 maken.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356063" y="2995522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356063" y="2995521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6356063" y="2995519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78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7317"/>
          <a:stretch/>
        </p:blipFill>
        <p:spPr>
          <a:xfrm>
            <a:off x="0" y="0"/>
            <a:ext cx="12192000" cy="529389"/>
          </a:xfrm>
          <a:prstGeom prst="rect">
            <a:avLst/>
          </a:prstGeom>
        </p:spPr>
      </p:pic>
      <p:pic>
        <p:nvPicPr>
          <p:cNvPr id="6" name="Tijdelijke aanduiding voor inhoud 4"/>
          <p:cNvPicPr>
            <a:picLocks noChangeAspect="1"/>
          </p:cNvPicPr>
          <p:nvPr/>
        </p:nvPicPr>
        <p:blipFill rotWithShape="1">
          <a:blip r:embed="rId2"/>
          <a:srcRect b="73770"/>
          <a:stretch/>
        </p:blipFill>
        <p:spPr>
          <a:xfrm>
            <a:off x="0" y="0"/>
            <a:ext cx="12192000" cy="1094874"/>
          </a:xfrm>
          <a:prstGeom prst="rect">
            <a:avLst/>
          </a:prstGeom>
        </p:spPr>
      </p:pic>
      <p:pic>
        <p:nvPicPr>
          <p:cNvPr id="7" name="Tijdelijke aanduiding voor inhoud 4"/>
          <p:cNvPicPr>
            <a:picLocks noChangeAspect="1"/>
          </p:cNvPicPr>
          <p:nvPr/>
        </p:nvPicPr>
        <p:blipFill rotWithShape="1">
          <a:blip r:embed="rId2"/>
          <a:srcRect b="61664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8" name="Tijdelijke aanduiding voor inhoud 4"/>
          <p:cNvPicPr>
            <a:picLocks noChangeAspect="1"/>
          </p:cNvPicPr>
          <p:nvPr/>
        </p:nvPicPr>
        <p:blipFill rotWithShape="1">
          <a:blip r:embed="rId2"/>
          <a:srcRect b="52152"/>
          <a:stretch/>
        </p:blipFill>
        <p:spPr>
          <a:xfrm>
            <a:off x="0" y="0"/>
            <a:ext cx="12192000" cy="1997242"/>
          </a:xfrm>
          <a:prstGeom prst="rect">
            <a:avLst/>
          </a:prstGeom>
        </p:spPr>
      </p:pic>
      <p:pic>
        <p:nvPicPr>
          <p:cNvPr id="9" name="Tijdelijke aanduiding voor inhoud 4"/>
          <p:cNvPicPr>
            <a:picLocks noChangeAspect="1"/>
          </p:cNvPicPr>
          <p:nvPr/>
        </p:nvPicPr>
        <p:blipFill rotWithShape="1">
          <a:blip r:embed="rId2"/>
          <a:srcRect b="36298"/>
          <a:stretch/>
        </p:blipFill>
        <p:spPr>
          <a:xfrm>
            <a:off x="0" y="0"/>
            <a:ext cx="12192000" cy="2658979"/>
          </a:xfrm>
          <a:prstGeom prst="rect">
            <a:avLst/>
          </a:prstGeom>
        </p:spPr>
      </p:pic>
      <p:pic>
        <p:nvPicPr>
          <p:cNvPr id="10" name="Tijdelijke aanduiding voor inhoud 4"/>
          <p:cNvPicPr>
            <a:picLocks noChangeAspect="1"/>
          </p:cNvPicPr>
          <p:nvPr/>
        </p:nvPicPr>
        <p:blipFill rotWithShape="1">
          <a:blip r:embed="rId2"/>
          <a:srcRect b="18139"/>
          <a:stretch/>
        </p:blipFill>
        <p:spPr>
          <a:xfrm>
            <a:off x="0" y="0"/>
            <a:ext cx="12192000" cy="3416968"/>
          </a:xfrm>
          <a:prstGeom prst="rect">
            <a:avLst/>
          </a:prstGeom>
        </p:spPr>
      </p:pic>
      <p:pic>
        <p:nvPicPr>
          <p:cNvPr id="11" name="Tijdelijke aanduiding voor inhou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7410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3952"/>
            <a:ext cx="12192000" cy="105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herhaling </a:t>
            </a:r>
            <a:r>
              <a:rPr lang="nl-NL" dirty="0" err="1" smtClean="0"/>
              <a:t>prisoners</a:t>
            </a:r>
            <a:r>
              <a:rPr lang="nl-NL" dirty="0" smtClean="0"/>
              <a:t>-dilemma en levensfases.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0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201723"/>
              </p:ext>
            </p:extLst>
          </p:nvPr>
        </p:nvGraphicFramePr>
        <p:xfrm>
          <a:off x="553791" y="1648496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bekennen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zwijgen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bekennen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10-10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1-25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zwijgen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25-1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3-3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052286"/>
              </p:ext>
            </p:extLst>
          </p:nvPr>
        </p:nvGraphicFramePr>
        <p:xfrm>
          <a:off x="553791" y="4209245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Bekennen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Zwijgen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Bekennen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10-10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1-25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zwijgen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25-1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3-3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553791" y="1083199"/>
            <a:ext cx="3527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tara</a:t>
            </a:r>
            <a:r>
              <a:rPr lang="nl-NL" sz="2500" dirty="0" smtClean="0"/>
              <a:t> bekeken</a:t>
            </a:r>
            <a:endParaRPr lang="nl-NL" sz="2500" dirty="0"/>
          </a:p>
        </p:txBody>
      </p:sp>
      <p:sp>
        <p:nvSpPr>
          <p:cNvPr id="8" name="Tekstvak 7"/>
          <p:cNvSpPr txBox="1"/>
          <p:nvPr/>
        </p:nvSpPr>
        <p:spPr>
          <a:xfrm>
            <a:off x="553791" y="3643948"/>
            <a:ext cx="65295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bekeken.</a:t>
            </a:r>
            <a:endParaRPr lang="nl-NL" sz="2500" dirty="0"/>
          </a:p>
        </p:txBody>
      </p:sp>
      <p:sp>
        <p:nvSpPr>
          <p:cNvPr id="10" name="PIJL-OMLAAG 9"/>
          <p:cNvSpPr/>
          <p:nvPr/>
        </p:nvSpPr>
        <p:spPr>
          <a:xfrm>
            <a:off x="5087156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7049039" y="1127321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14"/>
          <p:cNvSpPr/>
          <p:nvPr/>
        </p:nvSpPr>
        <p:spPr>
          <a:xfrm>
            <a:off x="5409126" y="2646222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15"/>
          <p:cNvSpPr/>
          <p:nvPr/>
        </p:nvSpPr>
        <p:spPr>
          <a:xfrm>
            <a:off x="7371009" y="2646222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LINKS 16"/>
          <p:cNvSpPr/>
          <p:nvPr/>
        </p:nvSpPr>
        <p:spPr>
          <a:xfrm>
            <a:off x="5872766" y="5165994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LINKS 17"/>
          <p:cNvSpPr/>
          <p:nvPr/>
        </p:nvSpPr>
        <p:spPr>
          <a:xfrm>
            <a:off x="5872766" y="5690315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>
            <a:off x="1970468" y="5247948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>
            <a:off x="1970468" y="5702248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55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 omdat?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Wij zien dat ze allebei beter af zijn </a:t>
            </a:r>
            <a:r>
              <a:rPr lang="nl-NL" sz="2500" dirty="0" smtClean="0"/>
              <a:t>als ze beide zwijgen.</a:t>
            </a:r>
          </a:p>
          <a:p>
            <a:r>
              <a:rPr lang="nl-NL" sz="2500" dirty="0" smtClean="0"/>
              <a:t>Daarentegen zullen ze dat beide niet doen omdat:</a:t>
            </a:r>
          </a:p>
          <a:p>
            <a:r>
              <a:rPr lang="nl-NL" sz="2500" dirty="0" smtClean="0"/>
              <a:t>Ongeacht wat de ander kiest, het is voor het individu altijd beter te bekken..</a:t>
            </a:r>
          </a:p>
          <a:p>
            <a:r>
              <a:rPr lang="nl-NL" sz="2500" dirty="0" smtClean="0"/>
              <a:t>Wanneer er 1 keuze altijd beter is dan de andere, spreken we van een </a:t>
            </a:r>
            <a:r>
              <a:rPr lang="nl-NL" sz="2500" b="1" dirty="0" smtClean="0"/>
              <a:t>dominante strategie. </a:t>
            </a:r>
          </a:p>
          <a:p>
            <a:r>
              <a:rPr lang="nl-NL" sz="2500" dirty="0" smtClean="0"/>
              <a:t>Er is een punt waar ze beide beter af zijn (zwijgen/zwijgen was 3-3 terwijl bekennen 10-10 was)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423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1.8 t/m 1.10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30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55"/>
          <a:stretch/>
        </p:blipFill>
        <p:spPr>
          <a:xfrm>
            <a:off x="0" y="0"/>
            <a:ext cx="12192000" cy="9504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020"/>
          <a:stretch/>
        </p:blipFill>
        <p:spPr>
          <a:xfrm>
            <a:off x="0" y="0"/>
            <a:ext cx="12192000" cy="175661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7082"/>
          <a:stretch/>
        </p:blipFill>
        <p:spPr>
          <a:xfrm>
            <a:off x="0" y="-1"/>
            <a:ext cx="12192000" cy="22860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137"/>
          <a:stretch/>
        </p:blipFill>
        <p:spPr>
          <a:xfrm>
            <a:off x="0" y="0"/>
            <a:ext cx="12192000" cy="35613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32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Keuzes maken in het boekje jong en oud.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Je moet binnen de economie vaak keuzes maken.</a:t>
            </a:r>
          </a:p>
          <a:p>
            <a:r>
              <a:rPr lang="nl-NL" sz="2500" dirty="0" smtClean="0"/>
              <a:t>Veel economische keuzes beïnvloeden jezelf. (wel of niet doorleren)</a:t>
            </a:r>
          </a:p>
          <a:p>
            <a:r>
              <a:rPr lang="nl-NL" sz="2500" dirty="0" smtClean="0"/>
              <a:t>Maar ook veel economische keuzes beïnvloeden andere (gevangene dilemma)</a:t>
            </a:r>
          </a:p>
          <a:p>
            <a:r>
              <a:rPr lang="nl-NL" sz="2500" dirty="0" smtClean="0"/>
              <a:t>Dan zijn er ook nog keuzes die indirect effect hebben op andere generaties.</a:t>
            </a:r>
          </a:p>
          <a:p>
            <a:r>
              <a:rPr lang="nl-NL" sz="2500" dirty="0" smtClean="0"/>
              <a:t>Denk aan: leeg vissen van de </a:t>
            </a:r>
            <a:r>
              <a:rPr lang="nl-NL" sz="2500" dirty="0" smtClean="0"/>
              <a:t>zee, </a:t>
            </a:r>
            <a:r>
              <a:rPr lang="nl-NL" sz="2500" dirty="0" smtClean="0"/>
              <a:t>beschadigen ozonlaag.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5636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1.11 en 1.12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6922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Planner aankomende 2 uur.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 smtClean="0"/>
              <a:t>Nabespreken toets.</a:t>
            </a:r>
          </a:p>
          <a:p>
            <a:r>
              <a:rPr lang="nl-NL" sz="2600" dirty="0" smtClean="0"/>
              <a:t>Jong en Oud volledige eerste hoofdstuk.</a:t>
            </a:r>
          </a:p>
          <a:p>
            <a:r>
              <a:rPr lang="nl-NL" sz="2600" dirty="0" smtClean="0"/>
              <a:t>Theorie en uitleg vooral laatste uur van de week Keuzes maken</a:t>
            </a:r>
          </a:p>
          <a:p>
            <a:r>
              <a:rPr lang="nl-NL" sz="2600" dirty="0" smtClean="0"/>
              <a:t>Prisoners-dilemma</a:t>
            </a:r>
          </a:p>
          <a:p>
            <a:r>
              <a:rPr lang="nl-NL" sz="2600" dirty="0" smtClean="0"/>
              <a:t>Levensfases.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561"/>
          <a:stretch/>
        </p:blipFill>
        <p:spPr>
          <a:xfrm>
            <a:off x="0" y="1"/>
            <a:ext cx="12192000" cy="22258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4134"/>
          <a:stretch/>
        </p:blipFill>
        <p:spPr>
          <a:xfrm>
            <a:off x="0" y="0"/>
            <a:ext cx="12192000" cy="38140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90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71502"/>
            <a:ext cx="10599821" cy="150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2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1.14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6134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91399"/>
          <a:stretch/>
        </p:blipFill>
        <p:spPr>
          <a:xfrm>
            <a:off x="0" y="-1"/>
            <a:ext cx="12192000" cy="348917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74198"/>
          <a:stretch/>
        </p:blipFill>
        <p:spPr>
          <a:xfrm>
            <a:off x="0" y="0"/>
            <a:ext cx="12192000" cy="1046748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58182"/>
          <a:stretch/>
        </p:blipFill>
        <p:spPr>
          <a:xfrm>
            <a:off x="0" y="0"/>
            <a:ext cx="12192000" cy="1696454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b="48396"/>
          <a:stretch/>
        </p:blipFill>
        <p:spPr>
          <a:xfrm>
            <a:off x="0" y="0"/>
            <a:ext cx="12192000" cy="2093496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b="24076"/>
          <a:stretch/>
        </p:blipFill>
        <p:spPr>
          <a:xfrm>
            <a:off x="0" y="-1"/>
            <a:ext cx="12192000" cy="3080085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2"/>
          <a:srcRect b="15475"/>
          <a:stretch/>
        </p:blipFill>
        <p:spPr>
          <a:xfrm>
            <a:off x="0" y="-1"/>
            <a:ext cx="12192000" cy="3429001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22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opdrachten 1.1 </a:t>
            </a:r>
            <a:r>
              <a:rPr lang="nl-NL" dirty="0" err="1" smtClean="0"/>
              <a:t>t.m</a:t>
            </a:r>
            <a:r>
              <a:rPr lang="nl-NL" dirty="0" smtClean="0"/>
              <a:t> 1.4 (introductieopdrachten)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 minuten de tijd, eerder klaar, zelfstandig verder lezen en 1.2 samenwerken of niet.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356063" y="2995522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356063" y="2995521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6356063" y="2995519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837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-263" b="82837"/>
          <a:stretch/>
        </p:blipFill>
        <p:spPr>
          <a:xfrm>
            <a:off x="0" y="0"/>
            <a:ext cx="12224084" cy="12272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-66" b="55578"/>
          <a:stretch/>
        </p:blipFill>
        <p:spPr>
          <a:xfrm>
            <a:off x="-1" y="0"/>
            <a:ext cx="12200021" cy="3176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-66" b="36228"/>
          <a:stretch/>
        </p:blipFill>
        <p:spPr>
          <a:xfrm>
            <a:off x="-1" y="0"/>
            <a:ext cx="12200021" cy="45599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5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99" r="99" b="48385"/>
          <a:stretch/>
        </p:blipFill>
        <p:spPr>
          <a:xfrm>
            <a:off x="0" y="-97631"/>
            <a:ext cx="12192000" cy="27927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0811"/>
          <a:stretch/>
        </p:blipFill>
        <p:spPr>
          <a:xfrm>
            <a:off x="0" y="-97630"/>
            <a:ext cx="12192000" cy="42846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7631"/>
            <a:ext cx="12192000" cy="541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3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het </a:t>
            </a:r>
            <a:r>
              <a:rPr lang="nl-NL" sz="2500" dirty="0" err="1" smtClean="0"/>
              <a:t>prisoners</a:t>
            </a:r>
            <a:r>
              <a:rPr lang="nl-NL" sz="2500" dirty="0" smtClean="0"/>
              <a:t>-dilemma?</a:t>
            </a:r>
          </a:p>
          <a:p>
            <a:r>
              <a:rPr lang="nl-NL" sz="2500" dirty="0" smtClean="0"/>
              <a:t>Zie tabel 1.1 </a:t>
            </a:r>
            <a:r>
              <a:rPr lang="nl-NL" sz="2500" dirty="0" err="1" smtClean="0"/>
              <a:t>blz</a:t>
            </a:r>
            <a:r>
              <a:rPr lang="nl-NL" sz="2500" dirty="0" smtClean="0"/>
              <a:t> 5</a:t>
            </a:r>
          </a:p>
          <a:p>
            <a:r>
              <a:rPr lang="nl-NL" sz="2500" dirty="0" smtClean="0"/>
              <a:t>Voor ons is duidelijk</a:t>
            </a:r>
          </a:p>
          <a:p>
            <a:r>
              <a:rPr lang="nl-NL" sz="2500" dirty="0" smtClean="0"/>
              <a:t>Beide opruimen? 30-30</a:t>
            </a:r>
          </a:p>
          <a:p>
            <a:r>
              <a:rPr lang="nl-NL" sz="2500" dirty="0" smtClean="0"/>
              <a:t>Beide niet opruimen 60-60</a:t>
            </a:r>
          </a:p>
          <a:p>
            <a:r>
              <a:rPr lang="nl-NL" sz="2500" dirty="0" smtClean="0"/>
              <a:t>1 van de 2 ruimt op. opruimer 70, niet opruimer 10.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025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Tara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tara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7192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Sofie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Tara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sofie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467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553791" y="1648496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/>
          </p:nvPr>
        </p:nvGraphicFramePr>
        <p:xfrm>
          <a:off x="553791" y="4209245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553791" y="1083199"/>
            <a:ext cx="3527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tara</a:t>
            </a:r>
            <a:r>
              <a:rPr lang="nl-NL" sz="2500" dirty="0" smtClean="0"/>
              <a:t> bekeken</a:t>
            </a:r>
            <a:endParaRPr lang="nl-NL" sz="2500" dirty="0"/>
          </a:p>
        </p:txBody>
      </p:sp>
      <p:sp>
        <p:nvSpPr>
          <p:cNvPr id="8" name="Tekstvak 7"/>
          <p:cNvSpPr txBox="1"/>
          <p:nvPr/>
        </p:nvSpPr>
        <p:spPr>
          <a:xfrm>
            <a:off x="553791" y="3643948"/>
            <a:ext cx="65295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bekeken.</a:t>
            </a:r>
            <a:endParaRPr lang="nl-NL" sz="2500" dirty="0"/>
          </a:p>
        </p:txBody>
      </p:sp>
      <p:sp>
        <p:nvSpPr>
          <p:cNvPr id="10" name="PIJL-OMLAAG 9"/>
          <p:cNvSpPr/>
          <p:nvPr/>
        </p:nvSpPr>
        <p:spPr>
          <a:xfrm>
            <a:off x="5087156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7557754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14"/>
          <p:cNvSpPr/>
          <p:nvPr/>
        </p:nvSpPr>
        <p:spPr>
          <a:xfrm>
            <a:off x="5769735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15"/>
          <p:cNvSpPr/>
          <p:nvPr/>
        </p:nvSpPr>
        <p:spPr>
          <a:xfrm>
            <a:off x="7647904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LINKS 16"/>
          <p:cNvSpPr/>
          <p:nvPr/>
        </p:nvSpPr>
        <p:spPr>
          <a:xfrm>
            <a:off x="7647904" y="5206971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LINKS 17"/>
          <p:cNvSpPr/>
          <p:nvPr/>
        </p:nvSpPr>
        <p:spPr>
          <a:xfrm>
            <a:off x="7647904" y="5712155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>
            <a:off x="1970468" y="5206972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>
            <a:off x="1970468" y="5702248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27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1873</TotalTime>
  <Words>697</Words>
  <Application>Microsoft Office PowerPoint</Application>
  <PresentationFormat>Breedbeeld</PresentationFormat>
  <Paragraphs>158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Welkom 4 Havo.</vt:lpstr>
      <vt:lpstr>Planner aankomende 2 uur.</vt:lpstr>
      <vt:lpstr>Maak opdrachten 1.1 t.m 1.4 (introductieopdrachten)</vt:lpstr>
      <vt:lpstr>PowerPoint-presentatie</vt:lpstr>
      <vt:lpstr>PowerPoint-presentatie</vt:lpstr>
      <vt:lpstr>Prisoners-dilemma</vt:lpstr>
      <vt:lpstr>Vanuit Tara bekeken.</vt:lpstr>
      <vt:lpstr>Vanuit Sofie bekeken.</vt:lpstr>
      <vt:lpstr>PowerPoint-presentatie</vt:lpstr>
      <vt:lpstr>Prisoners-dilemma omdat?</vt:lpstr>
      <vt:lpstr>Maak opdracht 1.5 t/m 1.6</vt:lpstr>
      <vt:lpstr>PowerPoint-presentatie</vt:lpstr>
      <vt:lpstr>Les 2: herhaling prisoners-dilemma en levensfases.</vt:lpstr>
      <vt:lpstr>PowerPoint-presentatie</vt:lpstr>
      <vt:lpstr>Prisoners-dilemma omdat?</vt:lpstr>
      <vt:lpstr>Zelfstandig maken 1.8 t/m 1.10</vt:lpstr>
      <vt:lpstr>PowerPoint-presentatie</vt:lpstr>
      <vt:lpstr>Keuzes maken in het boekje jong en oud.</vt:lpstr>
      <vt:lpstr>Zelfstandig maken 1.11 en 1.12</vt:lpstr>
      <vt:lpstr>PowerPoint-presentatie</vt:lpstr>
      <vt:lpstr>Zelfstandig maken 1.14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51</cp:revision>
  <dcterms:created xsi:type="dcterms:W3CDTF">2016-09-06T06:57:02Z</dcterms:created>
  <dcterms:modified xsi:type="dcterms:W3CDTF">2017-12-07T10:36:01Z</dcterms:modified>
</cp:coreProperties>
</file>